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953615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патофізіологію</a:t>
            </a:r>
            <a:endParaRPr lang="uk-UA" sz="3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418" y="4365001"/>
            <a:ext cx="3276167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022765"/>
            <a:ext cx="7745041" cy="462741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 вміння студентів застосовувати знання, отримані при вивченні загальної та спеціальної патологічної фізіології, для розуміння основних закономірностей виникнення і особливостей перебігу захворювання у конкретного хворого, характеру компенсаторних механізмів, спрямованих на збереження функції ураженого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 необхідне для обґрунтування і вибору диференційованого підходу до лікування пацієнта протягом практичної роботи студента в умовах стаціонару чи поліклініки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814" y="301762"/>
            <a:ext cx="2867025" cy="15906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374073" y="401782"/>
            <a:ext cx="8492836" cy="620221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патофізіологію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складовою частиною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 «Патологічна фізіологія», яка передбачає застосування знань, отриманих студентами при вивченні загальної патофізіології, в практичній роботі в умовах стаціонару з метою поглиблення і систематизації знань в області актуальних питань патофізіології органів і систем.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 заняття передбачають розбір історій хвороби тематичних хворих з аналізом причин і патогенезу його захворювання згідно із розкладом занять, а також під час індивідуальної роботи.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773382"/>
            <a:ext cx="8466667" cy="477981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 дисципліни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патофізіологію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проводиться за принципами доказової медицини з використанням діючих стандартів світових фахових товариств.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дисципліни є закономірності (перш за все, функціонального характеру), які визначають перебіг захворювання, механізми резистентності, одужання та завершення хвороби.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70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70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192" y="0"/>
            <a:ext cx="2581275" cy="1771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1400</TotalTime>
  <Words>190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Введення в клінічну патофізіологію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42</cp:revision>
  <dcterms:created xsi:type="dcterms:W3CDTF">2012-11-28T20:51:53Z</dcterms:created>
  <dcterms:modified xsi:type="dcterms:W3CDTF">2024-04-16T12:16:45Z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